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8418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                 7-12 м/с.  Температура воздуха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                         12-14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4-6 тепла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9942" y="333148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1196" y="231582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256934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21719</TotalTime>
  <Words>616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4339</cp:revision>
  <cp:lastPrinted>2021-10-14T11:15:53Z</cp:lastPrinted>
  <dcterms:created xsi:type="dcterms:W3CDTF">2018-03-27T06:03:00Z</dcterms:created>
  <dcterms:modified xsi:type="dcterms:W3CDTF">2026-05-22T08:32:01Z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